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6" r:id="rId3"/>
    <p:sldId id="257" r:id="rId4"/>
    <p:sldId id="264" r:id="rId5"/>
    <p:sldId id="262" r:id="rId6"/>
    <p:sldId id="259" r:id="rId7"/>
    <p:sldId id="265" r:id="rId8"/>
    <p:sldId id="260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37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E344A-1300-461C-9375-E180B21E752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74AE8-DE9C-4C87-964A-716DC3582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71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74AE8-DE9C-4C87-964A-716DC3582A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48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CE0A-AFD0-4CF9-8897-24AAA961BBFD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40BC-4FE6-4906-BF2E-ACBB94DAE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94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CE0A-AFD0-4CF9-8897-24AAA961BBFD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40BC-4FE6-4906-BF2E-ACBB94DAE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CE0A-AFD0-4CF9-8897-24AAA961BBFD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40BC-4FE6-4906-BF2E-ACBB94DAE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0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CE0A-AFD0-4CF9-8897-24AAA961BBFD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40BC-4FE6-4906-BF2E-ACBB94DAE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2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CE0A-AFD0-4CF9-8897-24AAA961BBFD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40BC-4FE6-4906-BF2E-ACBB94DAE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1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CE0A-AFD0-4CF9-8897-24AAA961BBFD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40BC-4FE6-4906-BF2E-ACBB94DAE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4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CE0A-AFD0-4CF9-8897-24AAA961BBFD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40BC-4FE6-4906-BF2E-ACBB94DAE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62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CE0A-AFD0-4CF9-8897-24AAA961BBFD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40BC-4FE6-4906-BF2E-ACBB94DAE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72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CE0A-AFD0-4CF9-8897-24AAA961BBFD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40BC-4FE6-4906-BF2E-ACBB94DAE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42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CE0A-AFD0-4CF9-8897-24AAA961BBFD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40BC-4FE6-4906-BF2E-ACBB94DAE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53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CE0A-AFD0-4CF9-8897-24AAA961BBFD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40BC-4FE6-4906-BF2E-ACBB94DAE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59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0CE0A-AFD0-4CF9-8897-24AAA961BBFD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740BC-4FE6-4906-BF2E-ACBB94DAE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0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32696"/>
            <a:ext cx="9144000" cy="559273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+mn-lt"/>
              </a:rPr>
              <a:t>Confederated Tribes of the Umatilla Indian Reservation</a:t>
            </a:r>
            <a:endParaRPr lang="en-US" sz="32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61065"/>
            <a:ext cx="9230498" cy="343886"/>
          </a:xfrm>
        </p:spPr>
        <p:txBody>
          <a:bodyPr>
            <a:normAutofit/>
          </a:bodyPr>
          <a:lstStyle/>
          <a:p>
            <a:r>
              <a:rPr lang="en-US" sz="1400" dirty="0" smtClean="0"/>
              <a:t>Mike Lambert – Fisheries Habitat Program Manager, John Zakrajsek - Habitat Biologist III, Mitchell Daniel - Habitat Biologist II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649362" y="1455049"/>
            <a:ext cx="5049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North Fork John Day Fisheries Enhancement Project BPA Project # 2000-031-00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00648" y="2795222"/>
            <a:ext cx="7705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2021 ISRP Review Proposal Presentation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5040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677" y="254977"/>
            <a:ext cx="5784258" cy="1325563"/>
          </a:xfrm>
        </p:spPr>
        <p:txBody>
          <a:bodyPr/>
          <a:lstStyle/>
          <a:p>
            <a:pPr algn="ctr"/>
            <a:r>
              <a:rPr lang="en-US" b="1" dirty="0" smtClean="0"/>
              <a:t>Focus and Organization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3761" y="1246330"/>
            <a:ext cx="5629712" cy="1808178"/>
          </a:xfrm>
        </p:spPr>
        <p:txBody>
          <a:bodyPr>
            <a:normAutofit fontScale="85000" lnSpcReduction="20000"/>
          </a:bodyPr>
          <a:lstStyle/>
          <a:p>
            <a:r>
              <a:rPr lang="en-US" sz="1600" dirty="0" smtClean="0"/>
              <a:t>First Foods and CTUIR Organization </a:t>
            </a:r>
          </a:p>
          <a:p>
            <a:endParaRPr lang="en-US" sz="1200" dirty="0"/>
          </a:p>
          <a:p>
            <a:r>
              <a:rPr lang="en-US" sz="1600" dirty="0" smtClean="0"/>
              <a:t>Focus Basins</a:t>
            </a:r>
          </a:p>
          <a:p>
            <a:endParaRPr lang="en-US" sz="1000" dirty="0" smtClean="0"/>
          </a:p>
          <a:p>
            <a:r>
              <a:rPr lang="en-US" sz="1600" dirty="0" smtClean="0"/>
              <a:t>Active coordination with focal </a:t>
            </a:r>
            <a:r>
              <a:rPr lang="en-US" sz="1600" dirty="0"/>
              <a:t>b</a:t>
            </a:r>
            <a:r>
              <a:rPr lang="en-US" sz="1600" dirty="0" smtClean="0"/>
              <a:t>asin collaborators</a:t>
            </a:r>
          </a:p>
          <a:p>
            <a:endParaRPr lang="en-US" sz="1000" dirty="0" smtClean="0"/>
          </a:p>
          <a:p>
            <a:r>
              <a:rPr lang="en-US" sz="1600" dirty="0" smtClean="0"/>
              <a:t>John Day Partnership (JDP)</a:t>
            </a:r>
            <a:endParaRPr lang="en-US" sz="1600" dirty="0"/>
          </a:p>
        </p:txBody>
      </p:sp>
      <p:pic>
        <p:nvPicPr>
          <p:cNvPr id="1026" name="Picture 2" descr="John Day Basin Partnership Project Trac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913" y="-26008013"/>
            <a:ext cx="60388211" cy="5362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John Day Basin Partnership Project Tracke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411" y="3823754"/>
            <a:ext cx="2857797" cy="2069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86" y="2066215"/>
            <a:ext cx="5486400" cy="423862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1" name="Oval 10"/>
          <p:cNvSpPr/>
          <p:nvPr/>
        </p:nvSpPr>
        <p:spPr>
          <a:xfrm>
            <a:off x="3935959" y="2863773"/>
            <a:ext cx="100668" cy="982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85226" y="1333107"/>
            <a:ext cx="2032524" cy="1466215"/>
            <a:chOff x="3933824" y="3028948"/>
            <a:chExt cx="1400175" cy="912019"/>
          </a:xfrm>
        </p:grpSpPr>
        <p:sp>
          <p:nvSpPr>
            <p:cNvPr id="13" name="Freeform 12"/>
            <p:cNvSpPr/>
            <p:nvPr/>
          </p:nvSpPr>
          <p:spPr>
            <a:xfrm>
              <a:off x="3933824" y="3028948"/>
              <a:ext cx="1400175" cy="912019"/>
            </a:xfrm>
            <a:custGeom>
              <a:avLst/>
              <a:gdLst>
                <a:gd name="connsiteX0" fmla="*/ 135732 w 1400175"/>
                <a:gd name="connsiteY0" fmla="*/ 0 h 895350"/>
                <a:gd name="connsiteX1" fmla="*/ 140494 w 1400175"/>
                <a:gd name="connsiteY1" fmla="*/ 54769 h 895350"/>
                <a:gd name="connsiteX2" fmla="*/ 147638 w 1400175"/>
                <a:gd name="connsiteY2" fmla="*/ 78582 h 895350"/>
                <a:gd name="connsiteX3" fmla="*/ 138113 w 1400175"/>
                <a:gd name="connsiteY3" fmla="*/ 88107 h 895350"/>
                <a:gd name="connsiteX4" fmla="*/ 145257 w 1400175"/>
                <a:gd name="connsiteY4" fmla="*/ 114300 h 895350"/>
                <a:gd name="connsiteX5" fmla="*/ 147638 w 1400175"/>
                <a:gd name="connsiteY5" fmla="*/ 140494 h 895350"/>
                <a:gd name="connsiteX6" fmla="*/ 145257 w 1400175"/>
                <a:gd name="connsiteY6" fmla="*/ 166688 h 895350"/>
                <a:gd name="connsiteX7" fmla="*/ 128588 w 1400175"/>
                <a:gd name="connsiteY7" fmla="*/ 214313 h 895350"/>
                <a:gd name="connsiteX8" fmla="*/ 119063 w 1400175"/>
                <a:gd name="connsiteY8" fmla="*/ 254794 h 895350"/>
                <a:gd name="connsiteX9" fmla="*/ 119063 w 1400175"/>
                <a:gd name="connsiteY9" fmla="*/ 283369 h 895350"/>
                <a:gd name="connsiteX10" fmla="*/ 104775 w 1400175"/>
                <a:gd name="connsiteY10" fmla="*/ 300038 h 895350"/>
                <a:gd name="connsiteX11" fmla="*/ 114300 w 1400175"/>
                <a:gd name="connsiteY11" fmla="*/ 328613 h 895350"/>
                <a:gd name="connsiteX12" fmla="*/ 104775 w 1400175"/>
                <a:gd name="connsiteY12" fmla="*/ 378619 h 895350"/>
                <a:gd name="connsiteX13" fmla="*/ 100013 w 1400175"/>
                <a:gd name="connsiteY13" fmla="*/ 426244 h 895350"/>
                <a:gd name="connsiteX14" fmla="*/ 90488 w 1400175"/>
                <a:gd name="connsiteY14" fmla="*/ 473869 h 895350"/>
                <a:gd name="connsiteX15" fmla="*/ 80963 w 1400175"/>
                <a:gd name="connsiteY15" fmla="*/ 523875 h 895350"/>
                <a:gd name="connsiteX16" fmla="*/ 66675 w 1400175"/>
                <a:gd name="connsiteY16" fmla="*/ 564357 h 895350"/>
                <a:gd name="connsiteX17" fmla="*/ 57150 w 1400175"/>
                <a:gd name="connsiteY17" fmla="*/ 592932 h 895350"/>
                <a:gd name="connsiteX18" fmla="*/ 40482 w 1400175"/>
                <a:gd name="connsiteY18" fmla="*/ 602457 h 895350"/>
                <a:gd name="connsiteX19" fmla="*/ 40482 w 1400175"/>
                <a:gd name="connsiteY19" fmla="*/ 642938 h 895350"/>
                <a:gd name="connsiteX20" fmla="*/ 21432 w 1400175"/>
                <a:gd name="connsiteY20" fmla="*/ 681038 h 895350"/>
                <a:gd name="connsiteX21" fmla="*/ 0 w 1400175"/>
                <a:gd name="connsiteY21" fmla="*/ 714375 h 895350"/>
                <a:gd name="connsiteX22" fmla="*/ 33338 w 1400175"/>
                <a:gd name="connsiteY22" fmla="*/ 766763 h 895350"/>
                <a:gd name="connsiteX23" fmla="*/ 19050 w 1400175"/>
                <a:gd name="connsiteY23" fmla="*/ 790575 h 895350"/>
                <a:gd name="connsiteX24" fmla="*/ 26194 w 1400175"/>
                <a:gd name="connsiteY24" fmla="*/ 852488 h 895350"/>
                <a:gd name="connsiteX25" fmla="*/ 47625 w 1400175"/>
                <a:gd name="connsiteY25" fmla="*/ 890588 h 895350"/>
                <a:gd name="connsiteX26" fmla="*/ 245269 w 1400175"/>
                <a:gd name="connsiteY26" fmla="*/ 892969 h 895350"/>
                <a:gd name="connsiteX27" fmla="*/ 707232 w 1400175"/>
                <a:gd name="connsiteY27" fmla="*/ 895350 h 895350"/>
                <a:gd name="connsiteX28" fmla="*/ 1100138 w 1400175"/>
                <a:gd name="connsiteY28" fmla="*/ 892969 h 895350"/>
                <a:gd name="connsiteX29" fmla="*/ 1345407 w 1400175"/>
                <a:gd name="connsiteY29" fmla="*/ 881063 h 895350"/>
                <a:gd name="connsiteX30" fmla="*/ 1326357 w 1400175"/>
                <a:gd name="connsiteY30" fmla="*/ 485775 h 895350"/>
                <a:gd name="connsiteX31" fmla="*/ 1343025 w 1400175"/>
                <a:gd name="connsiteY31" fmla="*/ 466725 h 895350"/>
                <a:gd name="connsiteX32" fmla="*/ 1340644 w 1400175"/>
                <a:gd name="connsiteY32" fmla="*/ 452438 h 895350"/>
                <a:gd name="connsiteX33" fmla="*/ 1350169 w 1400175"/>
                <a:gd name="connsiteY33" fmla="*/ 433388 h 895350"/>
                <a:gd name="connsiteX34" fmla="*/ 1331119 w 1400175"/>
                <a:gd name="connsiteY34" fmla="*/ 414338 h 895350"/>
                <a:gd name="connsiteX35" fmla="*/ 1300163 w 1400175"/>
                <a:gd name="connsiteY35" fmla="*/ 411957 h 895350"/>
                <a:gd name="connsiteX36" fmla="*/ 1285875 w 1400175"/>
                <a:gd name="connsiteY36" fmla="*/ 383382 h 895350"/>
                <a:gd name="connsiteX37" fmla="*/ 1297782 w 1400175"/>
                <a:gd name="connsiteY37" fmla="*/ 352425 h 895350"/>
                <a:gd name="connsiteX38" fmla="*/ 1319213 w 1400175"/>
                <a:gd name="connsiteY38" fmla="*/ 314325 h 895350"/>
                <a:gd name="connsiteX39" fmla="*/ 1359694 w 1400175"/>
                <a:gd name="connsiteY39" fmla="*/ 278607 h 895350"/>
                <a:gd name="connsiteX40" fmla="*/ 1347788 w 1400175"/>
                <a:gd name="connsiteY40" fmla="*/ 250032 h 895350"/>
                <a:gd name="connsiteX41" fmla="*/ 1373982 w 1400175"/>
                <a:gd name="connsiteY41" fmla="*/ 214313 h 895350"/>
                <a:gd name="connsiteX42" fmla="*/ 1371600 w 1400175"/>
                <a:gd name="connsiteY42" fmla="*/ 202407 h 895350"/>
                <a:gd name="connsiteX43" fmla="*/ 1393032 w 1400175"/>
                <a:gd name="connsiteY43" fmla="*/ 166688 h 895350"/>
                <a:gd name="connsiteX44" fmla="*/ 1400175 w 1400175"/>
                <a:gd name="connsiteY44" fmla="*/ 138113 h 895350"/>
                <a:gd name="connsiteX45" fmla="*/ 1383507 w 1400175"/>
                <a:gd name="connsiteY45" fmla="*/ 102394 h 895350"/>
                <a:gd name="connsiteX46" fmla="*/ 1345407 w 1400175"/>
                <a:gd name="connsiteY46" fmla="*/ 85725 h 895350"/>
                <a:gd name="connsiteX47" fmla="*/ 1314450 w 1400175"/>
                <a:gd name="connsiteY47" fmla="*/ 45244 h 895350"/>
                <a:gd name="connsiteX48" fmla="*/ 971550 w 1400175"/>
                <a:gd name="connsiteY48" fmla="*/ 59532 h 895350"/>
                <a:gd name="connsiteX49" fmla="*/ 954882 w 1400175"/>
                <a:gd name="connsiteY49" fmla="*/ 76200 h 895350"/>
                <a:gd name="connsiteX50" fmla="*/ 878682 w 1400175"/>
                <a:gd name="connsiteY50" fmla="*/ 80963 h 895350"/>
                <a:gd name="connsiteX51" fmla="*/ 852488 w 1400175"/>
                <a:gd name="connsiteY51" fmla="*/ 95250 h 895350"/>
                <a:gd name="connsiteX52" fmla="*/ 814388 w 1400175"/>
                <a:gd name="connsiteY52" fmla="*/ 97632 h 895350"/>
                <a:gd name="connsiteX53" fmla="*/ 738188 w 1400175"/>
                <a:gd name="connsiteY53" fmla="*/ 121444 h 895350"/>
                <a:gd name="connsiteX54" fmla="*/ 711994 w 1400175"/>
                <a:gd name="connsiteY54" fmla="*/ 121444 h 895350"/>
                <a:gd name="connsiteX55" fmla="*/ 700088 w 1400175"/>
                <a:gd name="connsiteY55" fmla="*/ 114300 h 895350"/>
                <a:gd name="connsiteX56" fmla="*/ 659607 w 1400175"/>
                <a:gd name="connsiteY56" fmla="*/ 130969 h 895350"/>
                <a:gd name="connsiteX57" fmla="*/ 609600 w 1400175"/>
                <a:gd name="connsiteY57" fmla="*/ 140494 h 895350"/>
                <a:gd name="connsiteX58" fmla="*/ 588169 w 1400175"/>
                <a:gd name="connsiteY58" fmla="*/ 123825 h 895350"/>
                <a:gd name="connsiteX59" fmla="*/ 514350 w 1400175"/>
                <a:gd name="connsiteY59" fmla="*/ 121444 h 895350"/>
                <a:gd name="connsiteX60" fmla="*/ 485775 w 1400175"/>
                <a:gd name="connsiteY60" fmla="*/ 128588 h 895350"/>
                <a:gd name="connsiteX61" fmla="*/ 471488 w 1400175"/>
                <a:gd name="connsiteY61" fmla="*/ 145257 h 895350"/>
                <a:gd name="connsiteX62" fmla="*/ 435769 w 1400175"/>
                <a:gd name="connsiteY62" fmla="*/ 154782 h 895350"/>
                <a:gd name="connsiteX63" fmla="*/ 385763 w 1400175"/>
                <a:gd name="connsiteY63" fmla="*/ 154782 h 895350"/>
                <a:gd name="connsiteX64" fmla="*/ 350044 w 1400175"/>
                <a:gd name="connsiteY64" fmla="*/ 138113 h 895350"/>
                <a:gd name="connsiteX65" fmla="*/ 352425 w 1400175"/>
                <a:gd name="connsiteY65" fmla="*/ 116682 h 895350"/>
                <a:gd name="connsiteX66" fmla="*/ 338138 w 1400175"/>
                <a:gd name="connsiteY66" fmla="*/ 97632 h 895350"/>
                <a:gd name="connsiteX67" fmla="*/ 323850 w 1400175"/>
                <a:gd name="connsiteY67" fmla="*/ 61913 h 895350"/>
                <a:gd name="connsiteX68" fmla="*/ 323850 w 1400175"/>
                <a:gd name="connsiteY68" fmla="*/ 61913 h 895350"/>
                <a:gd name="connsiteX69" fmla="*/ 302419 w 1400175"/>
                <a:gd name="connsiteY69" fmla="*/ 30957 h 895350"/>
                <a:gd name="connsiteX70" fmla="*/ 280988 w 1400175"/>
                <a:gd name="connsiteY70" fmla="*/ 21432 h 895350"/>
                <a:gd name="connsiteX71" fmla="*/ 257175 w 1400175"/>
                <a:gd name="connsiteY71" fmla="*/ 28575 h 895350"/>
                <a:gd name="connsiteX72" fmla="*/ 238125 w 1400175"/>
                <a:gd name="connsiteY72" fmla="*/ 4763 h 895350"/>
                <a:gd name="connsiteX73" fmla="*/ 214313 w 1400175"/>
                <a:gd name="connsiteY73" fmla="*/ 19050 h 895350"/>
                <a:gd name="connsiteX74" fmla="*/ 200025 w 1400175"/>
                <a:gd name="connsiteY74" fmla="*/ 19050 h 895350"/>
                <a:gd name="connsiteX75" fmla="*/ 135732 w 1400175"/>
                <a:gd name="connsiteY75" fmla="*/ 0 h 895350"/>
                <a:gd name="connsiteX0" fmla="*/ 135732 w 1400175"/>
                <a:gd name="connsiteY0" fmla="*/ 0 h 895350"/>
                <a:gd name="connsiteX1" fmla="*/ 140494 w 1400175"/>
                <a:gd name="connsiteY1" fmla="*/ 54769 h 895350"/>
                <a:gd name="connsiteX2" fmla="*/ 147638 w 1400175"/>
                <a:gd name="connsiteY2" fmla="*/ 78582 h 895350"/>
                <a:gd name="connsiteX3" fmla="*/ 138113 w 1400175"/>
                <a:gd name="connsiteY3" fmla="*/ 88107 h 895350"/>
                <a:gd name="connsiteX4" fmla="*/ 145257 w 1400175"/>
                <a:gd name="connsiteY4" fmla="*/ 114300 h 895350"/>
                <a:gd name="connsiteX5" fmla="*/ 147638 w 1400175"/>
                <a:gd name="connsiteY5" fmla="*/ 140494 h 895350"/>
                <a:gd name="connsiteX6" fmla="*/ 145257 w 1400175"/>
                <a:gd name="connsiteY6" fmla="*/ 166688 h 895350"/>
                <a:gd name="connsiteX7" fmla="*/ 128588 w 1400175"/>
                <a:gd name="connsiteY7" fmla="*/ 214313 h 895350"/>
                <a:gd name="connsiteX8" fmla="*/ 119063 w 1400175"/>
                <a:gd name="connsiteY8" fmla="*/ 254794 h 895350"/>
                <a:gd name="connsiteX9" fmla="*/ 119063 w 1400175"/>
                <a:gd name="connsiteY9" fmla="*/ 283369 h 895350"/>
                <a:gd name="connsiteX10" fmla="*/ 104775 w 1400175"/>
                <a:gd name="connsiteY10" fmla="*/ 300038 h 895350"/>
                <a:gd name="connsiteX11" fmla="*/ 114300 w 1400175"/>
                <a:gd name="connsiteY11" fmla="*/ 328613 h 895350"/>
                <a:gd name="connsiteX12" fmla="*/ 104775 w 1400175"/>
                <a:gd name="connsiteY12" fmla="*/ 378619 h 895350"/>
                <a:gd name="connsiteX13" fmla="*/ 100013 w 1400175"/>
                <a:gd name="connsiteY13" fmla="*/ 426244 h 895350"/>
                <a:gd name="connsiteX14" fmla="*/ 90488 w 1400175"/>
                <a:gd name="connsiteY14" fmla="*/ 473869 h 895350"/>
                <a:gd name="connsiteX15" fmla="*/ 80963 w 1400175"/>
                <a:gd name="connsiteY15" fmla="*/ 523875 h 895350"/>
                <a:gd name="connsiteX16" fmla="*/ 66675 w 1400175"/>
                <a:gd name="connsiteY16" fmla="*/ 564357 h 895350"/>
                <a:gd name="connsiteX17" fmla="*/ 57150 w 1400175"/>
                <a:gd name="connsiteY17" fmla="*/ 592932 h 895350"/>
                <a:gd name="connsiteX18" fmla="*/ 40482 w 1400175"/>
                <a:gd name="connsiteY18" fmla="*/ 602457 h 895350"/>
                <a:gd name="connsiteX19" fmla="*/ 40482 w 1400175"/>
                <a:gd name="connsiteY19" fmla="*/ 642938 h 895350"/>
                <a:gd name="connsiteX20" fmla="*/ 21432 w 1400175"/>
                <a:gd name="connsiteY20" fmla="*/ 681038 h 895350"/>
                <a:gd name="connsiteX21" fmla="*/ 0 w 1400175"/>
                <a:gd name="connsiteY21" fmla="*/ 714375 h 895350"/>
                <a:gd name="connsiteX22" fmla="*/ 33338 w 1400175"/>
                <a:gd name="connsiteY22" fmla="*/ 766763 h 895350"/>
                <a:gd name="connsiteX23" fmla="*/ 19050 w 1400175"/>
                <a:gd name="connsiteY23" fmla="*/ 790575 h 895350"/>
                <a:gd name="connsiteX24" fmla="*/ 26194 w 1400175"/>
                <a:gd name="connsiteY24" fmla="*/ 852488 h 895350"/>
                <a:gd name="connsiteX25" fmla="*/ 47625 w 1400175"/>
                <a:gd name="connsiteY25" fmla="*/ 890588 h 895350"/>
                <a:gd name="connsiteX26" fmla="*/ 245269 w 1400175"/>
                <a:gd name="connsiteY26" fmla="*/ 892969 h 895350"/>
                <a:gd name="connsiteX27" fmla="*/ 707232 w 1400175"/>
                <a:gd name="connsiteY27" fmla="*/ 895350 h 895350"/>
                <a:gd name="connsiteX28" fmla="*/ 1100138 w 1400175"/>
                <a:gd name="connsiteY28" fmla="*/ 892969 h 895350"/>
                <a:gd name="connsiteX29" fmla="*/ 1345407 w 1400175"/>
                <a:gd name="connsiteY29" fmla="*/ 881063 h 895350"/>
                <a:gd name="connsiteX30" fmla="*/ 1326357 w 1400175"/>
                <a:gd name="connsiteY30" fmla="*/ 485775 h 895350"/>
                <a:gd name="connsiteX31" fmla="*/ 1343025 w 1400175"/>
                <a:gd name="connsiteY31" fmla="*/ 466725 h 895350"/>
                <a:gd name="connsiteX32" fmla="*/ 1340644 w 1400175"/>
                <a:gd name="connsiteY32" fmla="*/ 452438 h 895350"/>
                <a:gd name="connsiteX33" fmla="*/ 1350169 w 1400175"/>
                <a:gd name="connsiteY33" fmla="*/ 433388 h 895350"/>
                <a:gd name="connsiteX34" fmla="*/ 1331119 w 1400175"/>
                <a:gd name="connsiteY34" fmla="*/ 414338 h 895350"/>
                <a:gd name="connsiteX35" fmla="*/ 1300163 w 1400175"/>
                <a:gd name="connsiteY35" fmla="*/ 411957 h 895350"/>
                <a:gd name="connsiteX36" fmla="*/ 1285875 w 1400175"/>
                <a:gd name="connsiteY36" fmla="*/ 383382 h 895350"/>
                <a:gd name="connsiteX37" fmla="*/ 1297782 w 1400175"/>
                <a:gd name="connsiteY37" fmla="*/ 352425 h 895350"/>
                <a:gd name="connsiteX38" fmla="*/ 1319213 w 1400175"/>
                <a:gd name="connsiteY38" fmla="*/ 314325 h 895350"/>
                <a:gd name="connsiteX39" fmla="*/ 1359694 w 1400175"/>
                <a:gd name="connsiteY39" fmla="*/ 278607 h 895350"/>
                <a:gd name="connsiteX40" fmla="*/ 1347788 w 1400175"/>
                <a:gd name="connsiteY40" fmla="*/ 250032 h 895350"/>
                <a:gd name="connsiteX41" fmla="*/ 1373982 w 1400175"/>
                <a:gd name="connsiteY41" fmla="*/ 214313 h 895350"/>
                <a:gd name="connsiteX42" fmla="*/ 1371600 w 1400175"/>
                <a:gd name="connsiteY42" fmla="*/ 202407 h 895350"/>
                <a:gd name="connsiteX43" fmla="*/ 1393032 w 1400175"/>
                <a:gd name="connsiteY43" fmla="*/ 166688 h 895350"/>
                <a:gd name="connsiteX44" fmla="*/ 1400175 w 1400175"/>
                <a:gd name="connsiteY44" fmla="*/ 138113 h 895350"/>
                <a:gd name="connsiteX45" fmla="*/ 1383507 w 1400175"/>
                <a:gd name="connsiteY45" fmla="*/ 102394 h 895350"/>
                <a:gd name="connsiteX46" fmla="*/ 1345407 w 1400175"/>
                <a:gd name="connsiteY46" fmla="*/ 85725 h 895350"/>
                <a:gd name="connsiteX47" fmla="*/ 1314450 w 1400175"/>
                <a:gd name="connsiteY47" fmla="*/ 45244 h 895350"/>
                <a:gd name="connsiteX48" fmla="*/ 971550 w 1400175"/>
                <a:gd name="connsiteY48" fmla="*/ 59532 h 895350"/>
                <a:gd name="connsiteX49" fmla="*/ 954882 w 1400175"/>
                <a:gd name="connsiteY49" fmla="*/ 76200 h 895350"/>
                <a:gd name="connsiteX50" fmla="*/ 878682 w 1400175"/>
                <a:gd name="connsiteY50" fmla="*/ 80963 h 895350"/>
                <a:gd name="connsiteX51" fmla="*/ 852488 w 1400175"/>
                <a:gd name="connsiteY51" fmla="*/ 95250 h 895350"/>
                <a:gd name="connsiteX52" fmla="*/ 814388 w 1400175"/>
                <a:gd name="connsiteY52" fmla="*/ 97632 h 895350"/>
                <a:gd name="connsiteX53" fmla="*/ 738188 w 1400175"/>
                <a:gd name="connsiteY53" fmla="*/ 121444 h 895350"/>
                <a:gd name="connsiteX54" fmla="*/ 711994 w 1400175"/>
                <a:gd name="connsiteY54" fmla="*/ 121444 h 895350"/>
                <a:gd name="connsiteX55" fmla="*/ 700088 w 1400175"/>
                <a:gd name="connsiteY55" fmla="*/ 114300 h 895350"/>
                <a:gd name="connsiteX56" fmla="*/ 659607 w 1400175"/>
                <a:gd name="connsiteY56" fmla="*/ 130969 h 895350"/>
                <a:gd name="connsiteX57" fmla="*/ 609600 w 1400175"/>
                <a:gd name="connsiteY57" fmla="*/ 140494 h 895350"/>
                <a:gd name="connsiteX58" fmla="*/ 588169 w 1400175"/>
                <a:gd name="connsiteY58" fmla="*/ 123825 h 895350"/>
                <a:gd name="connsiteX59" fmla="*/ 514350 w 1400175"/>
                <a:gd name="connsiteY59" fmla="*/ 121444 h 895350"/>
                <a:gd name="connsiteX60" fmla="*/ 485775 w 1400175"/>
                <a:gd name="connsiteY60" fmla="*/ 128588 h 895350"/>
                <a:gd name="connsiteX61" fmla="*/ 471488 w 1400175"/>
                <a:gd name="connsiteY61" fmla="*/ 145257 h 895350"/>
                <a:gd name="connsiteX62" fmla="*/ 435769 w 1400175"/>
                <a:gd name="connsiteY62" fmla="*/ 154782 h 895350"/>
                <a:gd name="connsiteX63" fmla="*/ 385763 w 1400175"/>
                <a:gd name="connsiteY63" fmla="*/ 154782 h 895350"/>
                <a:gd name="connsiteX64" fmla="*/ 350044 w 1400175"/>
                <a:gd name="connsiteY64" fmla="*/ 138113 h 895350"/>
                <a:gd name="connsiteX65" fmla="*/ 352425 w 1400175"/>
                <a:gd name="connsiteY65" fmla="*/ 116682 h 895350"/>
                <a:gd name="connsiteX66" fmla="*/ 338138 w 1400175"/>
                <a:gd name="connsiteY66" fmla="*/ 97632 h 895350"/>
                <a:gd name="connsiteX67" fmla="*/ 323850 w 1400175"/>
                <a:gd name="connsiteY67" fmla="*/ 61913 h 895350"/>
                <a:gd name="connsiteX68" fmla="*/ 323850 w 1400175"/>
                <a:gd name="connsiteY68" fmla="*/ 61913 h 895350"/>
                <a:gd name="connsiteX69" fmla="*/ 302419 w 1400175"/>
                <a:gd name="connsiteY69" fmla="*/ 30957 h 895350"/>
                <a:gd name="connsiteX70" fmla="*/ 280988 w 1400175"/>
                <a:gd name="connsiteY70" fmla="*/ 21432 h 895350"/>
                <a:gd name="connsiteX71" fmla="*/ 257175 w 1400175"/>
                <a:gd name="connsiteY71" fmla="*/ 28575 h 895350"/>
                <a:gd name="connsiteX72" fmla="*/ 238125 w 1400175"/>
                <a:gd name="connsiteY72" fmla="*/ 4763 h 895350"/>
                <a:gd name="connsiteX73" fmla="*/ 214313 w 1400175"/>
                <a:gd name="connsiteY73" fmla="*/ 19050 h 895350"/>
                <a:gd name="connsiteX74" fmla="*/ 200025 w 1400175"/>
                <a:gd name="connsiteY74" fmla="*/ 19050 h 895350"/>
                <a:gd name="connsiteX75" fmla="*/ 164307 w 1400175"/>
                <a:gd name="connsiteY75" fmla="*/ 7144 h 895350"/>
                <a:gd name="connsiteX76" fmla="*/ 135732 w 1400175"/>
                <a:gd name="connsiteY76" fmla="*/ 0 h 895350"/>
                <a:gd name="connsiteX0" fmla="*/ 135732 w 1400175"/>
                <a:gd name="connsiteY0" fmla="*/ 9525 h 904875"/>
                <a:gd name="connsiteX1" fmla="*/ 140494 w 1400175"/>
                <a:gd name="connsiteY1" fmla="*/ 64294 h 904875"/>
                <a:gd name="connsiteX2" fmla="*/ 147638 w 1400175"/>
                <a:gd name="connsiteY2" fmla="*/ 88107 h 904875"/>
                <a:gd name="connsiteX3" fmla="*/ 138113 w 1400175"/>
                <a:gd name="connsiteY3" fmla="*/ 97632 h 904875"/>
                <a:gd name="connsiteX4" fmla="*/ 145257 w 1400175"/>
                <a:gd name="connsiteY4" fmla="*/ 123825 h 904875"/>
                <a:gd name="connsiteX5" fmla="*/ 147638 w 1400175"/>
                <a:gd name="connsiteY5" fmla="*/ 150019 h 904875"/>
                <a:gd name="connsiteX6" fmla="*/ 145257 w 1400175"/>
                <a:gd name="connsiteY6" fmla="*/ 176213 h 904875"/>
                <a:gd name="connsiteX7" fmla="*/ 128588 w 1400175"/>
                <a:gd name="connsiteY7" fmla="*/ 223838 h 904875"/>
                <a:gd name="connsiteX8" fmla="*/ 119063 w 1400175"/>
                <a:gd name="connsiteY8" fmla="*/ 264319 h 904875"/>
                <a:gd name="connsiteX9" fmla="*/ 119063 w 1400175"/>
                <a:gd name="connsiteY9" fmla="*/ 292894 h 904875"/>
                <a:gd name="connsiteX10" fmla="*/ 104775 w 1400175"/>
                <a:gd name="connsiteY10" fmla="*/ 309563 h 904875"/>
                <a:gd name="connsiteX11" fmla="*/ 114300 w 1400175"/>
                <a:gd name="connsiteY11" fmla="*/ 338138 h 904875"/>
                <a:gd name="connsiteX12" fmla="*/ 104775 w 1400175"/>
                <a:gd name="connsiteY12" fmla="*/ 388144 h 904875"/>
                <a:gd name="connsiteX13" fmla="*/ 100013 w 1400175"/>
                <a:gd name="connsiteY13" fmla="*/ 435769 h 904875"/>
                <a:gd name="connsiteX14" fmla="*/ 90488 w 1400175"/>
                <a:gd name="connsiteY14" fmla="*/ 483394 h 904875"/>
                <a:gd name="connsiteX15" fmla="*/ 80963 w 1400175"/>
                <a:gd name="connsiteY15" fmla="*/ 533400 h 904875"/>
                <a:gd name="connsiteX16" fmla="*/ 66675 w 1400175"/>
                <a:gd name="connsiteY16" fmla="*/ 573882 h 904875"/>
                <a:gd name="connsiteX17" fmla="*/ 57150 w 1400175"/>
                <a:gd name="connsiteY17" fmla="*/ 602457 h 904875"/>
                <a:gd name="connsiteX18" fmla="*/ 40482 w 1400175"/>
                <a:gd name="connsiteY18" fmla="*/ 611982 h 904875"/>
                <a:gd name="connsiteX19" fmla="*/ 40482 w 1400175"/>
                <a:gd name="connsiteY19" fmla="*/ 652463 h 904875"/>
                <a:gd name="connsiteX20" fmla="*/ 21432 w 1400175"/>
                <a:gd name="connsiteY20" fmla="*/ 690563 h 904875"/>
                <a:gd name="connsiteX21" fmla="*/ 0 w 1400175"/>
                <a:gd name="connsiteY21" fmla="*/ 723900 h 904875"/>
                <a:gd name="connsiteX22" fmla="*/ 33338 w 1400175"/>
                <a:gd name="connsiteY22" fmla="*/ 776288 h 904875"/>
                <a:gd name="connsiteX23" fmla="*/ 19050 w 1400175"/>
                <a:gd name="connsiteY23" fmla="*/ 800100 h 904875"/>
                <a:gd name="connsiteX24" fmla="*/ 26194 w 1400175"/>
                <a:gd name="connsiteY24" fmla="*/ 862013 h 904875"/>
                <a:gd name="connsiteX25" fmla="*/ 47625 w 1400175"/>
                <a:gd name="connsiteY25" fmla="*/ 900113 h 904875"/>
                <a:gd name="connsiteX26" fmla="*/ 245269 w 1400175"/>
                <a:gd name="connsiteY26" fmla="*/ 902494 h 904875"/>
                <a:gd name="connsiteX27" fmla="*/ 707232 w 1400175"/>
                <a:gd name="connsiteY27" fmla="*/ 904875 h 904875"/>
                <a:gd name="connsiteX28" fmla="*/ 1100138 w 1400175"/>
                <a:gd name="connsiteY28" fmla="*/ 902494 h 904875"/>
                <a:gd name="connsiteX29" fmla="*/ 1345407 w 1400175"/>
                <a:gd name="connsiteY29" fmla="*/ 890588 h 904875"/>
                <a:gd name="connsiteX30" fmla="*/ 1326357 w 1400175"/>
                <a:gd name="connsiteY30" fmla="*/ 495300 h 904875"/>
                <a:gd name="connsiteX31" fmla="*/ 1343025 w 1400175"/>
                <a:gd name="connsiteY31" fmla="*/ 476250 h 904875"/>
                <a:gd name="connsiteX32" fmla="*/ 1340644 w 1400175"/>
                <a:gd name="connsiteY32" fmla="*/ 461963 h 904875"/>
                <a:gd name="connsiteX33" fmla="*/ 1350169 w 1400175"/>
                <a:gd name="connsiteY33" fmla="*/ 442913 h 904875"/>
                <a:gd name="connsiteX34" fmla="*/ 1331119 w 1400175"/>
                <a:gd name="connsiteY34" fmla="*/ 423863 h 904875"/>
                <a:gd name="connsiteX35" fmla="*/ 1300163 w 1400175"/>
                <a:gd name="connsiteY35" fmla="*/ 421482 h 904875"/>
                <a:gd name="connsiteX36" fmla="*/ 1285875 w 1400175"/>
                <a:gd name="connsiteY36" fmla="*/ 392907 h 904875"/>
                <a:gd name="connsiteX37" fmla="*/ 1297782 w 1400175"/>
                <a:gd name="connsiteY37" fmla="*/ 361950 h 904875"/>
                <a:gd name="connsiteX38" fmla="*/ 1319213 w 1400175"/>
                <a:gd name="connsiteY38" fmla="*/ 323850 h 904875"/>
                <a:gd name="connsiteX39" fmla="*/ 1359694 w 1400175"/>
                <a:gd name="connsiteY39" fmla="*/ 288132 h 904875"/>
                <a:gd name="connsiteX40" fmla="*/ 1347788 w 1400175"/>
                <a:gd name="connsiteY40" fmla="*/ 259557 h 904875"/>
                <a:gd name="connsiteX41" fmla="*/ 1373982 w 1400175"/>
                <a:gd name="connsiteY41" fmla="*/ 223838 h 904875"/>
                <a:gd name="connsiteX42" fmla="*/ 1371600 w 1400175"/>
                <a:gd name="connsiteY42" fmla="*/ 211932 h 904875"/>
                <a:gd name="connsiteX43" fmla="*/ 1393032 w 1400175"/>
                <a:gd name="connsiteY43" fmla="*/ 176213 h 904875"/>
                <a:gd name="connsiteX44" fmla="*/ 1400175 w 1400175"/>
                <a:gd name="connsiteY44" fmla="*/ 147638 h 904875"/>
                <a:gd name="connsiteX45" fmla="*/ 1383507 w 1400175"/>
                <a:gd name="connsiteY45" fmla="*/ 111919 h 904875"/>
                <a:gd name="connsiteX46" fmla="*/ 1345407 w 1400175"/>
                <a:gd name="connsiteY46" fmla="*/ 95250 h 904875"/>
                <a:gd name="connsiteX47" fmla="*/ 1314450 w 1400175"/>
                <a:gd name="connsiteY47" fmla="*/ 54769 h 904875"/>
                <a:gd name="connsiteX48" fmla="*/ 971550 w 1400175"/>
                <a:gd name="connsiteY48" fmla="*/ 69057 h 904875"/>
                <a:gd name="connsiteX49" fmla="*/ 954882 w 1400175"/>
                <a:gd name="connsiteY49" fmla="*/ 85725 h 904875"/>
                <a:gd name="connsiteX50" fmla="*/ 878682 w 1400175"/>
                <a:gd name="connsiteY50" fmla="*/ 90488 h 904875"/>
                <a:gd name="connsiteX51" fmla="*/ 852488 w 1400175"/>
                <a:gd name="connsiteY51" fmla="*/ 104775 h 904875"/>
                <a:gd name="connsiteX52" fmla="*/ 814388 w 1400175"/>
                <a:gd name="connsiteY52" fmla="*/ 107157 h 904875"/>
                <a:gd name="connsiteX53" fmla="*/ 738188 w 1400175"/>
                <a:gd name="connsiteY53" fmla="*/ 130969 h 904875"/>
                <a:gd name="connsiteX54" fmla="*/ 711994 w 1400175"/>
                <a:gd name="connsiteY54" fmla="*/ 130969 h 904875"/>
                <a:gd name="connsiteX55" fmla="*/ 700088 w 1400175"/>
                <a:gd name="connsiteY55" fmla="*/ 123825 h 904875"/>
                <a:gd name="connsiteX56" fmla="*/ 659607 w 1400175"/>
                <a:gd name="connsiteY56" fmla="*/ 140494 h 904875"/>
                <a:gd name="connsiteX57" fmla="*/ 609600 w 1400175"/>
                <a:gd name="connsiteY57" fmla="*/ 150019 h 904875"/>
                <a:gd name="connsiteX58" fmla="*/ 588169 w 1400175"/>
                <a:gd name="connsiteY58" fmla="*/ 133350 h 904875"/>
                <a:gd name="connsiteX59" fmla="*/ 514350 w 1400175"/>
                <a:gd name="connsiteY59" fmla="*/ 130969 h 904875"/>
                <a:gd name="connsiteX60" fmla="*/ 485775 w 1400175"/>
                <a:gd name="connsiteY60" fmla="*/ 138113 h 904875"/>
                <a:gd name="connsiteX61" fmla="*/ 471488 w 1400175"/>
                <a:gd name="connsiteY61" fmla="*/ 154782 h 904875"/>
                <a:gd name="connsiteX62" fmla="*/ 435769 w 1400175"/>
                <a:gd name="connsiteY62" fmla="*/ 164307 h 904875"/>
                <a:gd name="connsiteX63" fmla="*/ 385763 w 1400175"/>
                <a:gd name="connsiteY63" fmla="*/ 164307 h 904875"/>
                <a:gd name="connsiteX64" fmla="*/ 350044 w 1400175"/>
                <a:gd name="connsiteY64" fmla="*/ 147638 h 904875"/>
                <a:gd name="connsiteX65" fmla="*/ 352425 w 1400175"/>
                <a:gd name="connsiteY65" fmla="*/ 126207 h 904875"/>
                <a:gd name="connsiteX66" fmla="*/ 338138 w 1400175"/>
                <a:gd name="connsiteY66" fmla="*/ 107157 h 904875"/>
                <a:gd name="connsiteX67" fmla="*/ 323850 w 1400175"/>
                <a:gd name="connsiteY67" fmla="*/ 71438 h 904875"/>
                <a:gd name="connsiteX68" fmla="*/ 323850 w 1400175"/>
                <a:gd name="connsiteY68" fmla="*/ 71438 h 904875"/>
                <a:gd name="connsiteX69" fmla="*/ 302419 w 1400175"/>
                <a:gd name="connsiteY69" fmla="*/ 40482 h 904875"/>
                <a:gd name="connsiteX70" fmla="*/ 280988 w 1400175"/>
                <a:gd name="connsiteY70" fmla="*/ 30957 h 904875"/>
                <a:gd name="connsiteX71" fmla="*/ 257175 w 1400175"/>
                <a:gd name="connsiteY71" fmla="*/ 38100 h 904875"/>
                <a:gd name="connsiteX72" fmla="*/ 238125 w 1400175"/>
                <a:gd name="connsiteY72" fmla="*/ 14288 h 904875"/>
                <a:gd name="connsiteX73" fmla="*/ 214313 w 1400175"/>
                <a:gd name="connsiteY73" fmla="*/ 28575 h 904875"/>
                <a:gd name="connsiteX74" fmla="*/ 200025 w 1400175"/>
                <a:gd name="connsiteY74" fmla="*/ 28575 h 904875"/>
                <a:gd name="connsiteX75" fmla="*/ 150019 w 1400175"/>
                <a:gd name="connsiteY75" fmla="*/ 0 h 904875"/>
                <a:gd name="connsiteX76" fmla="*/ 135732 w 1400175"/>
                <a:gd name="connsiteY76" fmla="*/ 9525 h 904875"/>
                <a:gd name="connsiteX0" fmla="*/ 135732 w 1400175"/>
                <a:gd name="connsiteY0" fmla="*/ 16669 h 912019"/>
                <a:gd name="connsiteX1" fmla="*/ 140494 w 1400175"/>
                <a:gd name="connsiteY1" fmla="*/ 71438 h 912019"/>
                <a:gd name="connsiteX2" fmla="*/ 147638 w 1400175"/>
                <a:gd name="connsiteY2" fmla="*/ 95251 h 912019"/>
                <a:gd name="connsiteX3" fmla="*/ 138113 w 1400175"/>
                <a:gd name="connsiteY3" fmla="*/ 104776 h 912019"/>
                <a:gd name="connsiteX4" fmla="*/ 145257 w 1400175"/>
                <a:gd name="connsiteY4" fmla="*/ 130969 h 912019"/>
                <a:gd name="connsiteX5" fmla="*/ 147638 w 1400175"/>
                <a:gd name="connsiteY5" fmla="*/ 157163 h 912019"/>
                <a:gd name="connsiteX6" fmla="*/ 145257 w 1400175"/>
                <a:gd name="connsiteY6" fmla="*/ 183357 h 912019"/>
                <a:gd name="connsiteX7" fmla="*/ 128588 w 1400175"/>
                <a:gd name="connsiteY7" fmla="*/ 230982 h 912019"/>
                <a:gd name="connsiteX8" fmla="*/ 119063 w 1400175"/>
                <a:gd name="connsiteY8" fmla="*/ 271463 h 912019"/>
                <a:gd name="connsiteX9" fmla="*/ 119063 w 1400175"/>
                <a:gd name="connsiteY9" fmla="*/ 300038 h 912019"/>
                <a:gd name="connsiteX10" fmla="*/ 104775 w 1400175"/>
                <a:gd name="connsiteY10" fmla="*/ 316707 h 912019"/>
                <a:gd name="connsiteX11" fmla="*/ 114300 w 1400175"/>
                <a:gd name="connsiteY11" fmla="*/ 345282 h 912019"/>
                <a:gd name="connsiteX12" fmla="*/ 104775 w 1400175"/>
                <a:gd name="connsiteY12" fmla="*/ 395288 h 912019"/>
                <a:gd name="connsiteX13" fmla="*/ 100013 w 1400175"/>
                <a:gd name="connsiteY13" fmla="*/ 442913 h 912019"/>
                <a:gd name="connsiteX14" fmla="*/ 90488 w 1400175"/>
                <a:gd name="connsiteY14" fmla="*/ 490538 h 912019"/>
                <a:gd name="connsiteX15" fmla="*/ 80963 w 1400175"/>
                <a:gd name="connsiteY15" fmla="*/ 540544 h 912019"/>
                <a:gd name="connsiteX16" fmla="*/ 66675 w 1400175"/>
                <a:gd name="connsiteY16" fmla="*/ 581026 h 912019"/>
                <a:gd name="connsiteX17" fmla="*/ 57150 w 1400175"/>
                <a:gd name="connsiteY17" fmla="*/ 609601 h 912019"/>
                <a:gd name="connsiteX18" fmla="*/ 40482 w 1400175"/>
                <a:gd name="connsiteY18" fmla="*/ 619126 h 912019"/>
                <a:gd name="connsiteX19" fmla="*/ 40482 w 1400175"/>
                <a:gd name="connsiteY19" fmla="*/ 659607 h 912019"/>
                <a:gd name="connsiteX20" fmla="*/ 21432 w 1400175"/>
                <a:gd name="connsiteY20" fmla="*/ 697707 h 912019"/>
                <a:gd name="connsiteX21" fmla="*/ 0 w 1400175"/>
                <a:gd name="connsiteY21" fmla="*/ 731044 h 912019"/>
                <a:gd name="connsiteX22" fmla="*/ 33338 w 1400175"/>
                <a:gd name="connsiteY22" fmla="*/ 783432 h 912019"/>
                <a:gd name="connsiteX23" fmla="*/ 19050 w 1400175"/>
                <a:gd name="connsiteY23" fmla="*/ 807244 h 912019"/>
                <a:gd name="connsiteX24" fmla="*/ 26194 w 1400175"/>
                <a:gd name="connsiteY24" fmla="*/ 869157 h 912019"/>
                <a:gd name="connsiteX25" fmla="*/ 47625 w 1400175"/>
                <a:gd name="connsiteY25" fmla="*/ 907257 h 912019"/>
                <a:gd name="connsiteX26" fmla="*/ 245269 w 1400175"/>
                <a:gd name="connsiteY26" fmla="*/ 909638 h 912019"/>
                <a:gd name="connsiteX27" fmla="*/ 707232 w 1400175"/>
                <a:gd name="connsiteY27" fmla="*/ 912019 h 912019"/>
                <a:gd name="connsiteX28" fmla="*/ 1100138 w 1400175"/>
                <a:gd name="connsiteY28" fmla="*/ 909638 h 912019"/>
                <a:gd name="connsiteX29" fmla="*/ 1345407 w 1400175"/>
                <a:gd name="connsiteY29" fmla="*/ 897732 h 912019"/>
                <a:gd name="connsiteX30" fmla="*/ 1326357 w 1400175"/>
                <a:gd name="connsiteY30" fmla="*/ 502444 h 912019"/>
                <a:gd name="connsiteX31" fmla="*/ 1343025 w 1400175"/>
                <a:gd name="connsiteY31" fmla="*/ 483394 h 912019"/>
                <a:gd name="connsiteX32" fmla="*/ 1340644 w 1400175"/>
                <a:gd name="connsiteY32" fmla="*/ 469107 h 912019"/>
                <a:gd name="connsiteX33" fmla="*/ 1350169 w 1400175"/>
                <a:gd name="connsiteY33" fmla="*/ 450057 h 912019"/>
                <a:gd name="connsiteX34" fmla="*/ 1331119 w 1400175"/>
                <a:gd name="connsiteY34" fmla="*/ 431007 h 912019"/>
                <a:gd name="connsiteX35" fmla="*/ 1300163 w 1400175"/>
                <a:gd name="connsiteY35" fmla="*/ 428626 h 912019"/>
                <a:gd name="connsiteX36" fmla="*/ 1285875 w 1400175"/>
                <a:gd name="connsiteY36" fmla="*/ 400051 h 912019"/>
                <a:gd name="connsiteX37" fmla="*/ 1297782 w 1400175"/>
                <a:gd name="connsiteY37" fmla="*/ 369094 h 912019"/>
                <a:gd name="connsiteX38" fmla="*/ 1319213 w 1400175"/>
                <a:gd name="connsiteY38" fmla="*/ 330994 h 912019"/>
                <a:gd name="connsiteX39" fmla="*/ 1359694 w 1400175"/>
                <a:gd name="connsiteY39" fmla="*/ 295276 h 912019"/>
                <a:gd name="connsiteX40" fmla="*/ 1347788 w 1400175"/>
                <a:gd name="connsiteY40" fmla="*/ 266701 h 912019"/>
                <a:gd name="connsiteX41" fmla="*/ 1373982 w 1400175"/>
                <a:gd name="connsiteY41" fmla="*/ 230982 h 912019"/>
                <a:gd name="connsiteX42" fmla="*/ 1371600 w 1400175"/>
                <a:gd name="connsiteY42" fmla="*/ 219076 h 912019"/>
                <a:gd name="connsiteX43" fmla="*/ 1393032 w 1400175"/>
                <a:gd name="connsiteY43" fmla="*/ 183357 h 912019"/>
                <a:gd name="connsiteX44" fmla="*/ 1400175 w 1400175"/>
                <a:gd name="connsiteY44" fmla="*/ 154782 h 912019"/>
                <a:gd name="connsiteX45" fmla="*/ 1383507 w 1400175"/>
                <a:gd name="connsiteY45" fmla="*/ 119063 h 912019"/>
                <a:gd name="connsiteX46" fmla="*/ 1345407 w 1400175"/>
                <a:gd name="connsiteY46" fmla="*/ 102394 h 912019"/>
                <a:gd name="connsiteX47" fmla="*/ 1314450 w 1400175"/>
                <a:gd name="connsiteY47" fmla="*/ 61913 h 912019"/>
                <a:gd name="connsiteX48" fmla="*/ 971550 w 1400175"/>
                <a:gd name="connsiteY48" fmla="*/ 76201 h 912019"/>
                <a:gd name="connsiteX49" fmla="*/ 954882 w 1400175"/>
                <a:gd name="connsiteY49" fmla="*/ 92869 h 912019"/>
                <a:gd name="connsiteX50" fmla="*/ 878682 w 1400175"/>
                <a:gd name="connsiteY50" fmla="*/ 97632 h 912019"/>
                <a:gd name="connsiteX51" fmla="*/ 852488 w 1400175"/>
                <a:gd name="connsiteY51" fmla="*/ 111919 h 912019"/>
                <a:gd name="connsiteX52" fmla="*/ 814388 w 1400175"/>
                <a:gd name="connsiteY52" fmla="*/ 114301 h 912019"/>
                <a:gd name="connsiteX53" fmla="*/ 738188 w 1400175"/>
                <a:gd name="connsiteY53" fmla="*/ 138113 h 912019"/>
                <a:gd name="connsiteX54" fmla="*/ 711994 w 1400175"/>
                <a:gd name="connsiteY54" fmla="*/ 138113 h 912019"/>
                <a:gd name="connsiteX55" fmla="*/ 700088 w 1400175"/>
                <a:gd name="connsiteY55" fmla="*/ 130969 h 912019"/>
                <a:gd name="connsiteX56" fmla="*/ 659607 w 1400175"/>
                <a:gd name="connsiteY56" fmla="*/ 147638 h 912019"/>
                <a:gd name="connsiteX57" fmla="*/ 609600 w 1400175"/>
                <a:gd name="connsiteY57" fmla="*/ 157163 h 912019"/>
                <a:gd name="connsiteX58" fmla="*/ 588169 w 1400175"/>
                <a:gd name="connsiteY58" fmla="*/ 140494 h 912019"/>
                <a:gd name="connsiteX59" fmla="*/ 514350 w 1400175"/>
                <a:gd name="connsiteY59" fmla="*/ 138113 h 912019"/>
                <a:gd name="connsiteX60" fmla="*/ 485775 w 1400175"/>
                <a:gd name="connsiteY60" fmla="*/ 145257 h 912019"/>
                <a:gd name="connsiteX61" fmla="*/ 471488 w 1400175"/>
                <a:gd name="connsiteY61" fmla="*/ 161926 h 912019"/>
                <a:gd name="connsiteX62" fmla="*/ 435769 w 1400175"/>
                <a:gd name="connsiteY62" fmla="*/ 171451 h 912019"/>
                <a:gd name="connsiteX63" fmla="*/ 385763 w 1400175"/>
                <a:gd name="connsiteY63" fmla="*/ 171451 h 912019"/>
                <a:gd name="connsiteX64" fmla="*/ 350044 w 1400175"/>
                <a:gd name="connsiteY64" fmla="*/ 154782 h 912019"/>
                <a:gd name="connsiteX65" fmla="*/ 352425 w 1400175"/>
                <a:gd name="connsiteY65" fmla="*/ 133351 h 912019"/>
                <a:gd name="connsiteX66" fmla="*/ 338138 w 1400175"/>
                <a:gd name="connsiteY66" fmla="*/ 114301 h 912019"/>
                <a:gd name="connsiteX67" fmla="*/ 323850 w 1400175"/>
                <a:gd name="connsiteY67" fmla="*/ 78582 h 912019"/>
                <a:gd name="connsiteX68" fmla="*/ 323850 w 1400175"/>
                <a:gd name="connsiteY68" fmla="*/ 78582 h 912019"/>
                <a:gd name="connsiteX69" fmla="*/ 302419 w 1400175"/>
                <a:gd name="connsiteY69" fmla="*/ 47626 h 912019"/>
                <a:gd name="connsiteX70" fmla="*/ 280988 w 1400175"/>
                <a:gd name="connsiteY70" fmla="*/ 38101 h 912019"/>
                <a:gd name="connsiteX71" fmla="*/ 257175 w 1400175"/>
                <a:gd name="connsiteY71" fmla="*/ 45244 h 912019"/>
                <a:gd name="connsiteX72" fmla="*/ 238125 w 1400175"/>
                <a:gd name="connsiteY72" fmla="*/ 21432 h 912019"/>
                <a:gd name="connsiteX73" fmla="*/ 214313 w 1400175"/>
                <a:gd name="connsiteY73" fmla="*/ 35719 h 912019"/>
                <a:gd name="connsiteX74" fmla="*/ 200025 w 1400175"/>
                <a:gd name="connsiteY74" fmla="*/ 35719 h 912019"/>
                <a:gd name="connsiteX75" fmla="*/ 154781 w 1400175"/>
                <a:gd name="connsiteY75" fmla="*/ 0 h 912019"/>
                <a:gd name="connsiteX76" fmla="*/ 135732 w 1400175"/>
                <a:gd name="connsiteY76" fmla="*/ 16669 h 91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400175" h="912019">
                  <a:moveTo>
                    <a:pt x="135732" y="16669"/>
                  </a:moveTo>
                  <a:lnTo>
                    <a:pt x="140494" y="71438"/>
                  </a:lnTo>
                  <a:lnTo>
                    <a:pt x="147638" y="95251"/>
                  </a:lnTo>
                  <a:lnTo>
                    <a:pt x="138113" y="104776"/>
                  </a:lnTo>
                  <a:lnTo>
                    <a:pt x="145257" y="130969"/>
                  </a:lnTo>
                  <a:lnTo>
                    <a:pt x="147638" y="157163"/>
                  </a:lnTo>
                  <a:lnTo>
                    <a:pt x="145257" y="183357"/>
                  </a:lnTo>
                  <a:lnTo>
                    <a:pt x="128588" y="230982"/>
                  </a:lnTo>
                  <a:lnTo>
                    <a:pt x="119063" y="271463"/>
                  </a:lnTo>
                  <a:lnTo>
                    <a:pt x="119063" y="300038"/>
                  </a:lnTo>
                  <a:lnTo>
                    <a:pt x="104775" y="316707"/>
                  </a:lnTo>
                  <a:lnTo>
                    <a:pt x="114300" y="345282"/>
                  </a:lnTo>
                  <a:lnTo>
                    <a:pt x="104775" y="395288"/>
                  </a:lnTo>
                  <a:lnTo>
                    <a:pt x="100013" y="442913"/>
                  </a:lnTo>
                  <a:lnTo>
                    <a:pt x="90488" y="490538"/>
                  </a:lnTo>
                  <a:lnTo>
                    <a:pt x="80963" y="540544"/>
                  </a:lnTo>
                  <a:lnTo>
                    <a:pt x="66675" y="581026"/>
                  </a:lnTo>
                  <a:lnTo>
                    <a:pt x="57150" y="609601"/>
                  </a:lnTo>
                  <a:lnTo>
                    <a:pt x="40482" y="619126"/>
                  </a:lnTo>
                  <a:lnTo>
                    <a:pt x="40482" y="659607"/>
                  </a:lnTo>
                  <a:lnTo>
                    <a:pt x="21432" y="697707"/>
                  </a:lnTo>
                  <a:lnTo>
                    <a:pt x="0" y="731044"/>
                  </a:lnTo>
                  <a:lnTo>
                    <a:pt x="33338" y="783432"/>
                  </a:lnTo>
                  <a:lnTo>
                    <a:pt x="19050" y="807244"/>
                  </a:lnTo>
                  <a:lnTo>
                    <a:pt x="26194" y="869157"/>
                  </a:lnTo>
                  <a:lnTo>
                    <a:pt x="47625" y="907257"/>
                  </a:lnTo>
                  <a:lnTo>
                    <a:pt x="245269" y="909638"/>
                  </a:lnTo>
                  <a:lnTo>
                    <a:pt x="707232" y="912019"/>
                  </a:lnTo>
                  <a:lnTo>
                    <a:pt x="1100138" y="909638"/>
                  </a:lnTo>
                  <a:lnTo>
                    <a:pt x="1345407" y="897732"/>
                  </a:lnTo>
                  <a:lnTo>
                    <a:pt x="1326357" y="502444"/>
                  </a:lnTo>
                  <a:lnTo>
                    <a:pt x="1343025" y="483394"/>
                  </a:lnTo>
                  <a:lnTo>
                    <a:pt x="1340644" y="469107"/>
                  </a:lnTo>
                  <a:lnTo>
                    <a:pt x="1350169" y="450057"/>
                  </a:lnTo>
                  <a:lnTo>
                    <a:pt x="1331119" y="431007"/>
                  </a:lnTo>
                  <a:lnTo>
                    <a:pt x="1300163" y="428626"/>
                  </a:lnTo>
                  <a:lnTo>
                    <a:pt x="1285875" y="400051"/>
                  </a:lnTo>
                  <a:lnTo>
                    <a:pt x="1297782" y="369094"/>
                  </a:lnTo>
                  <a:lnTo>
                    <a:pt x="1319213" y="330994"/>
                  </a:lnTo>
                  <a:lnTo>
                    <a:pt x="1359694" y="295276"/>
                  </a:lnTo>
                  <a:lnTo>
                    <a:pt x="1347788" y="266701"/>
                  </a:lnTo>
                  <a:lnTo>
                    <a:pt x="1373982" y="230982"/>
                  </a:lnTo>
                  <a:lnTo>
                    <a:pt x="1371600" y="219076"/>
                  </a:lnTo>
                  <a:lnTo>
                    <a:pt x="1393032" y="183357"/>
                  </a:lnTo>
                  <a:lnTo>
                    <a:pt x="1400175" y="154782"/>
                  </a:lnTo>
                  <a:lnTo>
                    <a:pt x="1383507" y="119063"/>
                  </a:lnTo>
                  <a:lnTo>
                    <a:pt x="1345407" y="102394"/>
                  </a:lnTo>
                  <a:lnTo>
                    <a:pt x="1314450" y="61913"/>
                  </a:lnTo>
                  <a:lnTo>
                    <a:pt x="971550" y="76201"/>
                  </a:lnTo>
                  <a:lnTo>
                    <a:pt x="954882" y="92869"/>
                  </a:lnTo>
                  <a:lnTo>
                    <a:pt x="878682" y="97632"/>
                  </a:lnTo>
                  <a:lnTo>
                    <a:pt x="852488" y="111919"/>
                  </a:lnTo>
                  <a:lnTo>
                    <a:pt x="814388" y="114301"/>
                  </a:lnTo>
                  <a:lnTo>
                    <a:pt x="738188" y="138113"/>
                  </a:lnTo>
                  <a:lnTo>
                    <a:pt x="711994" y="138113"/>
                  </a:lnTo>
                  <a:lnTo>
                    <a:pt x="700088" y="130969"/>
                  </a:lnTo>
                  <a:lnTo>
                    <a:pt x="659607" y="147638"/>
                  </a:lnTo>
                  <a:lnTo>
                    <a:pt x="609600" y="157163"/>
                  </a:lnTo>
                  <a:lnTo>
                    <a:pt x="588169" y="140494"/>
                  </a:lnTo>
                  <a:lnTo>
                    <a:pt x="514350" y="138113"/>
                  </a:lnTo>
                  <a:lnTo>
                    <a:pt x="485775" y="145257"/>
                  </a:lnTo>
                  <a:lnTo>
                    <a:pt x="471488" y="161926"/>
                  </a:lnTo>
                  <a:lnTo>
                    <a:pt x="435769" y="171451"/>
                  </a:lnTo>
                  <a:lnTo>
                    <a:pt x="385763" y="171451"/>
                  </a:lnTo>
                  <a:lnTo>
                    <a:pt x="350044" y="154782"/>
                  </a:lnTo>
                  <a:lnTo>
                    <a:pt x="352425" y="133351"/>
                  </a:lnTo>
                  <a:lnTo>
                    <a:pt x="338138" y="114301"/>
                  </a:lnTo>
                  <a:lnTo>
                    <a:pt x="323850" y="78582"/>
                  </a:lnTo>
                  <a:lnTo>
                    <a:pt x="323850" y="78582"/>
                  </a:lnTo>
                  <a:lnTo>
                    <a:pt x="302419" y="47626"/>
                  </a:lnTo>
                  <a:lnTo>
                    <a:pt x="280988" y="38101"/>
                  </a:lnTo>
                  <a:lnTo>
                    <a:pt x="257175" y="45244"/>
                  </a:lnTo>
                  <a:lnTo>
                    <a:pt x="238125" y="21432"/>
                  </a:lnTo>
                  <a:lnTo>
                    <a:pt x="214313" y="35719"/>
                  </a:lnTo>
                  <a:lnTo>
                    <a:pt x="200025" y="35719"/>
                  </a:lnTo>
                  <a:lnTo>
                    <a:pt x="154781" y="0"/>
                  </a:lnTo>
                  <a:lnTo>
                    <a:pt x="135732" y="1666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974431" y="3228975"/>
              <a:ext cx="80963" cy="8334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707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371" y="263825"/>
            <a:ext cx="4116355" cy="728448"/>
          </a:xfrm>
        </p:spPr>
        <p:txBody>
          <a:bodyPr/>
          <a:lstStyle/>
          <a:p>
            <a:r>
              <a:rPr lang="en-US" b="1" dirty="0" smtClean="0"/>
              <a:t>CTUIR Guidance</a:t>
            </a:r>
            <a:endParaRPr lang="en-US" b="1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443" y="716693"/>
            <a:ext cx="3112530" cy="256445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75" y="3814119"/>
            <a:ext cx="2092496" cy="26247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63824"/>
            <a:ext cx="2387901" cy="347615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22" y="3814119"/>
            <a:ext cx="3797986" cy="294039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6248" y="1256691"/>
            <a:ext cx="27824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First Foods Policy (2006</a:t>
            </a:r>
            <a:r>
              <a:rPr lang="en-US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Umatilla River Vision (2008</a:t>
            </a:r>
            <a:r>
              <a:rPr lang="en-US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Upland Vision (2019</a:t>
            </a:r>
            <a:r>
              <a:rPr lang="en-US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Climate Change (2015</a:t>
            </a:r>
            <a:r>
              <a:rPr lang="en-US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PHaMS</a:t>
            </a:r>
            <a:r>
              <a:rPr lang="en-US" sz="1600" dirty="0" smtClean="0"/>
              <a:t> (2015)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9562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2351"/>
          </a:xfrm>
        </p:spPr>
        <p:txBody>
          <a:bodyPr/>
          <a:lstStyle/>
          <a:p>
            <a:pPr algn="ctr"/>
            <a:r>
              <a:rPr lang="en-US" b="1" dirty="0" smtClean="0"/>
              <a:t>Goals and 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107" y="2600970"/>
            <a:ext cx="5848864" cy="2540058"/>
          </a:xfrm>
        </p:spPr>
        <p:txBody>
          <a:bodyPr>
            <a:noAutofit/>
          </a:bodyPr>
          <a:lstStyle/>
          <a:p>
            <a:r>
              <a:rPr lang="en-US" sz="1600" dirty="0" smtClean="0"/>
              <a:t>Overarching Goal – Ties to regional planning and recovery documents and CTUIR’s efforts to address regional issues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1600" dirty="0" smtClean="0"/>
              <a:t>Restoration Action Specific Goals – Ties CTUIR guidance documents to specific restoration actions</a:t>
            </a:r>
          </a:p>
          <a:p>
            <a:endParaRPr lang="en-US" sz="1000" dirty="0" smtClean="0"/>
          </a:p>
          <a:p>
            <a:r>
              <a:rPr lang="en-US" sz="1600" dirty="0" smtClean="0"/>
              <a:t>Restoration Action Specific Objectives – Outlines  restoration action specific collaboration and ties to adaptive management</a:t>
            </a: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388" y="1820900"/>
            <a:ext cx="5306140" cy="410019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128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973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Restoration Progression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14441" y="5446983"/>
            <a:ext cx="36398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Restoration progression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Treatments as of 2021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Stream treatments – 508 Km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Terrestrial treatments – 8,078 ac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41" y="1198559"/>
            <a:ext cx="2834068" cy="212555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327" y="1198559"/>
            <a:ext cx="2329643" cy="310619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3299633" y="2143296"/>
            <a:ext cx="3390416" cy="21406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544" y="3081337"/>
            <a:ext cx="3037892" cy="227841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3299633" y="2164702"/>
            <a:ext cx="1626930" cy="8177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336" y="3552359"/>
            <a:ext cx="2337812" cy="297184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19" name="Straight Arrow Connector 18"/>
          <p:cNvCxnSpPr/>
          <p:nvPr/>
        </p:nvCxnSpPr>
        <p:spPr>
          <a:xfrm>
            <a:off x="9156248" y="2668555"/>
            <a:ext cx="1472740" cy="791911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811527" y="4368612"/>
            <a:ext cx="1626930" cy="8177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00408" y="860005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2002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4751315" y="1797466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2006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9892088" y="2705527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2020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601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5563"/>
          </a:xfrm>
        </p:spPr>
        <p:txBody>
          <a:bodyPr/>
          <a:lstStyle/>
          <a:p>
            <a:pPr algn="ctr"/>
            <a:r>
              <a:rPr lang="en-US" b="1" dirty="0" smtClean="0"/>
              <a:t>Proposed 2013 ISRP Geographic Review Actions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61569" y="1086385"/>
            <a:ext cx="40098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/>
              <a:t>Ongoing CTUIR Deliverables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Manage and Administer Project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Outreach and Education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Maintain Structures and Native Vegetation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Collect and Generate Field Data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861569" y="2863069"/>
            <a:ext cx="111500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16 Restoration Action Specific Deliverables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1 riparian fencing refresh (UNF and CTUIR)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4 reach scale actions are in design or various stages of implementation (CTUIR led)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Development of the Camas Creek Geomorphic Assessment (NFJDWC and CTUIR)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1 grazing </a:t>
            </a:r>
            <a:r>
              <a:rPr lang="en-US" sz="1600" dirty="0"/>
              <a:t>m</a:t>
            </a:r>
            <a:r>
              <a:rPr lang="en-US" sz="1600" dirty="0" smtClean="0"/>
              <a:t>anagement </a:t>
            </a:r>
            <a:r>
              <a:rPr lang="en-US" sz="1600" dirty="0"/>
              <a:t>p</a:t>
            </a:r>
            <a:r>
              <a:rPr lang="en-US" sz="1600" dirty="0" smtClean="0"/>
              <a:t>lan developed by landowner with assistance from others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5 actions in the Bull Run Creek Basin completed through WWNF, NFJDWC, and CTUIR collaboration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1 culvert replacement to be completed in 2021 through UNF and NFJDWC collaboration with a second culvert dependent upon completion of the first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1 culvert replacement completed by ODFW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1 instream restoration action completed by NFJDWC &amp; CTUIR collaboration with the balance of actions implemented by the CTWSRO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1 large wood addition not completed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15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133" y="304800"/>
            <a:ext cx="445667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Post 2013 ISRP Geographic Review Adjustments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15768" y="3837260"/>
            <a:ext cx="3600922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Collaboration </a:t>
            </a:r>
            <a:r>
              <a:rPr lang="en-US" sz="1600" dirty="0" smtClean="0"/>
              <a:t>!!!!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Statements of Goals and 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Prioritization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Second </a:t>
            </a:r>
            <a:r>
              <a:rPr lang="en-US" sz="1600" dirty="0"/>
              <a:t>b</a:t>
            </a:r>
            <a:r>
              <a:rPr lang="en-US" sz="1600" dirty="0" smtClean="0"/>
              <a:t>iologist hired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Refinement of restoration treatments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hand crew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stage zero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537" y="175223"/>
            <a:ext cx="7529384" cy="320125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24" y="2049671"/>
            <a:ext cx="3260156" cy="421902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5926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223253"/>
          </a:xfrm>
        </p:spPr>
        <p:txBody>
          <a:bodyPr/>
          <a:lstStyle/>
          <a:p>
            <a:pPr algn="ctr"/>
            <a:r>
              <a:rPr lang="en-US" b="1" dirty="0" smtClean="0"/>
              <a:t>2021 ISRP Review Proposed Actions</a:t>
            </a:r>
            <a:endParaRPr lang="en-US" b="1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94" y="1223253"/>
            <a:ext cx="6679488" cy="5380990"/>
          </a:xfrm>
          <a:prstGeom prst="rect">
            <a:avLst/>
          </a:prstGeom>
          <a:noFill/>
          <a:ln w="3175">
            <a:solidFill>
              <a:sysClr val="windowText" lastClr="0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717495" y="2944252"/>
            <a:ext cx="376692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Maintain four conservation agreements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Five large instream actions – 19.3 Km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Six hand crew areas - 28 Km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One road relocation – 2.3 Km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One passage barrier – 1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8605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17037"/>
          </a:xfrm>
        </p:spPr>
        <p:txBody>
          <a:bodyPr/>
          <a:lstStyle/>
          <a:p>
            <a:pPr algn="ctr"/>
            <a:r>
              <a:rPr lang="en-US" b="1" dirty="0" smtClean="0"/>
              <a:t>Adaptive Management Implications</a:t>
            </a:r>
            <a:endParaRPr lang="en-US" b="1" dirty="0"/>
          </a:p>
        </p:txBody>
      </p:sp>
      <p:pic>
        <p:nvPicPr>
          <p:cNvPr id="4" name="Picture 3" descr="C:\Users\johnz\Desktop\feedback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585" y="2713343"/>
            <a:ext cx="7135586" cy="3698796"/>
          </a:xfrm>
          <a:prstGeom prst="rect">
            <a:avLst/>
          </a:prstGeom>
          <a:noFill/>
          <a:ln w="3175">
            <a:solidFill>
              <a:sysClr val="windowText" lastClr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33888" y="1176273"/>
            <a:ext cx="4512133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Refine MAMP development and </a:t>
            </a:r>
            <a:r>
              <a:rPr lang="en-US" sz="1600" dirty="0" smtClean="0"/>
              <a:t>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Continue Bio-Monitoring Project </a:t>
            </a:r>
            <a:r>
              <a:rPr lang="en-US" sz="1600" dirty="0" smtClean="0"/>
              <a:t>collaboration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Hidaway</a:t>
            </a:r>
            <a:r>
              <a:rPr lang="en-US" sz="1600" dirty="0"/>
              <a:t> Creek RM 1.3 large wood </a:t>
            </a:r>
            <a:r>
              <a:rPr lang="en-US" sz="1600" dirty="0" smtClean="0"/>
              <a:t>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Stage zero </a:t>
            </a:r>
            <a:r>
              <a:rPr lang="en-US" sz="1600" dirty="0" smtClean="0"/>
              <a:t>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Role of hand crew </a:t>
            </a:r>
            <a:r>
              <a:rPr lang="en-US" sz="1600" dirty="0" smtClean="0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Soil amendment </a:t>
            </a:r>
            <a:r>
              <a:rPr lang="en-US" sz="1600" dirty="0" smtClean="0"/>
              <a:t>use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1744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</TotalTime>
  <Words>403</Words>
  <Application>Microsoft Office PowerPoint</Application>
  <PresentationFormat>Custom</PresentationFormat>
  <Paragraphs>89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Confederated Tribes of the Umatilla Indian Reservation</vt:lpstr>
      <vt:lpstr>Focus and Organization</vt:lpstr>
      <vt:lpstr>CTUIR Guidance</vt:lpstr>
      <vt:lpstr>Goals and Objectives</vt:lpstr>
      <vt:lpstr>Restoration Progression</vt:lpstr>
      <vt:lpstr>Proposed 2013 ISRP Geographic Review Actions</vt:lpstr>
      <vt:lpstr>Post 2013 ISRP Geographic Review Adjustments</vt:lpstr>
      <vt:lpstr>2021 ISRP Review Proposed Actions</vt:lpstr>
      <vt:lpstr>Adaptive Management Implications</vt:lpstr>
    </vt:vector>
  </TitlesOfParts>
  <Company>CTUIR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Zakrajsek</dc:creator>
  <cp:lastModifiedBy>LauraNJohn</cp:lastModifiedBy>
  <cp:revision>72</cp:revision>
  <dcterms:created xsi:type="dcterms:W3CDTF">2021-05-20T22:20:18Z</dcterms:created>
  <dcterms:modified xsi:type="dcterms:W3CDTF">2021-06-15T03:18:22Z</dcterms:modified>
</cp:coreProperties>
</file>